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4" r:id="rId2"/>
    <p:sldId id="410" r:id="rId3"/>
    <p:sldId id="412" r:id="rId4"/>
    <p:sldId id="413" r:id="rId5"/>
    <p:sldId id="416" r:id="rId6"/>
    <p:sldId id="423" r:id="rId7"/>
    <p:sldId id="425" r:id="rId8"/>
    <p:sldId id="427" r:id="rId9"/>
    <p:sldId id="42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rishaila REAL STAR" initials="SRS" lastIdx="1" clrIdx="0">
    <p:extLst>
      <p:ext uri="{19B8F6BF-5375-455C-9EA6-DF929625EA0E}">
        <p15:presenceInfo xmlns:p15="http://schemas.microsoft.com/office/powerpoint/2012/main" userId="bb877d2b68f5a6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ishaila REAL STAR" userId="bb877d2b68f5a675" providerId="LiveId" clId="{17DFFB76-11CB-46DF-B0FC-285013F08574}"/>
    <pc:docChg chg="undo custSel addSld delSld modSld sldOrd">
      <pc:chgData name="Shrishaila REAL STAR" userId="bb877d2b68f5a675" providerId="LiveId" clId="{17DFFB76-11CB-46DF-B0FC-285013F08574}" dt="2022-02-20T14:22:24.324" v="829"/>
      <pc:docMkLst>
        <pc:docMk/>
      </pc:docMkLst>
      <pc:sldChg chg="modSp mod">
        <pc:chgData name="Shrishaila REAL STAR" userId="bb877d2b68f5a675" providerId="LiveId" clId="{17DFFB76-11CB-46DF-B0FC-285013F08574}" dt="2022-02-20T14:10:55.043" v="820" actId="20577"/>
        <pc:sldMkLst>
          <pc:docMk/>
          <pc:sldMk cId="2687935598" sldId="410"/>
        </pc:sldMkLst>
        <pc:spChg chg="mod">
          <ac:chgData name="Shrishaila REAL STAR" userId="bb877d2b68f5a675" providerId="LiveId" clId="{17DFFB76-11CB-46DF-B0FC-285013F08574}" dt="2022-02-20T14:10:55.043" v="820" actId="20577"/>
          <ac:spMkLst>
            <pc:docMk/>
            <pc:sldMk cId="2687935598" sldId="410"/>
            <ac:spMk id="9" creationId="{55B191BA-7545-420F-8BA2-7FB7C71D0938}"/>
          </ac:spMkLst>
        </pc:spChg>
      </pc:sldChg>
      <pc:sldChg chg="modSp mod">
        <pc:chgData name="Shrishaila REAL STAR" userId="bb877d2b68f5a675" providerId="LiveId" clId="{17DFFB76-11CB-46DF-B0FC-285013F08574}" dt="2022-02-20T14:10:49.515" v="818" actId="20577"/>
        <pc:sldMkLst>
          <pc:docMk/>
          <pc:sldMk cId="13229519" sldId="412"/>
        </pc:sldMkLst>
        <pc:spChg chg="mod">
          <ac:chgData name="Shrishaila REAL STAR" userId="bb877d2b68f5a675" providerId="LiveId" clId="{17DFFB76-11CB-46DF-B0FC-285013F08574}" dt="2022-02-20T14:10:49.515" v="818" actId="20577"/>
          <ac:spMkLst>
            <pc:docMk/>
            <pc:sldMk cId="13229519" sldId="412"/>
            <ac:spMk id="10" creationId="{77504B23-558C-4979-AD90-F0E88DB0C8A4}"/>
          </ac:spMkLst>
        </pc:spChg>
      </pc:sldChg>
      <pc:sldChg chg="modSp mod">
        <pc:chgData name="Shrishaila REAL STAR" userId="bb877d2b68f5a675" providerId="LiveId" clId="{17DFFB76-11CB-46DF-B0FC-285013F08574}" dt="2022-02-20T14:10:45.375" v="816" actId="20577"/>
        <pc:sldMkLst>
          <pc:docMk/>
          <pc:sldMk cId="3241064561" sldId="413"/>
        </pc:sldMkLst>
        <pc:spChg chg="mod">
          <ac:chgData name="Shrishaila REAL STAR" userId="bb877d2b68f5a675" providerId="LiveId" clId="{17DFFB76-11CB-46DF-B0FC-285013F08574}" dt="2022-02-20T14:10:45.375" v="816" actId="20577"/>
          <ac:spMkLst>
            <pc:docMk/>
            <pc:sldMk cId="3241064561" sldId="413"/>
            <ac:spMk id="15" creationId="{8E947820-3024-4724-80D8-58614D67C9BA}"/>
          </ac:spMkLst>
        </pc:spChg>
      </pc:sldChg>
      <pc:sldChg chg="modSp mod">
        <pc:chgData name="Shrishaila REAL STAR" userId="bb877d2b68f5a675" providerId="LiveId" clId="{17DFFB76-11CB-46DF-B0FC-285013F08574}" dt="2022-02-20T14:10:40.350" v="813" actId="20577"/>
        <pc:sldMkLst>
          <pc:docMk/>
          <pc:sldMk cId="2502136783" sldId="416"/>
        </pc:sldMkLst>
        <pc:spChg chg="mod">
          <ac:chgData name="Shrishaila REAL STAR" userId="bb877d2b68f5a675" providerId="LiveId" clId="{17DFFB76-11CB-46DF-B0FC-285013F08574}" dt="2022-02-20T14:10:40.350" v="813" actId="20577"/>
          <ac:spMkLst>
            <pc:docMk/>
            <pc:sldMk cId="2502136783" sldId="416"/>
            <ac:spMk id="15" creationId="{8E947820-3024-4724-80D8-58614D67C9BA}"/>
          </ac:spMkLst>
        </pc:spChg>
      </pc:sldChg>
      <pc:sldChg chg="addSp delSp modSp mod">
        <pc:chgData name="Shrishaila REAL STAR" userId="bb877d2b68f5a675" providerId="LiveId" clId="{17DFFB76-11CB-46DF-B0FC-285013F08574}" dt="2022-02-20T14:10:35.992" v="811" actId="20577"/>
        <pc:sldMkLst>
          <pc:docMk/>
          <pc:sldMk cId="1577399734" sldId="423"/>
        </pc:sldMkLst>
        <pc:spChg chg="del">
          <ac:chgData name="Shrishaila REAL STAR" userId="bb877d2b68f5a675" providerId="LiveId" clId="{17DFFB76-11CB-46DF-B0FC-285013F08574}" dt="2022-02-15T13:34:44.487" v="3" actId="931"/>
          <ac:spMkLst>
            <pc:docMk/>
            <pc:sldMk cId="1577399734" sldId="423"/>
            <ac:spMk id="6" creationId="{9F89BEFE-D65A-4107-A221-029FBE534D71}"/>
          </ac:spMkLst>
        </pc:spChg>
        <pc:spChg chg="mod">
          <ac:chgData name="Shrishaila REAL STAR" userId="bb877d2b68f5a675" providerId="LiveId" clId="{17DFFB76-11CB-46DF-B0FC-285013F08574}" dt="2022-02-15T13:36:50.153" v="168" actId="20577"/>
          <ac:spMkLst>
            <pc:docMk/>
            <pc:sldMk cId="1577399734" sldId="423"/>
            <ac:spMk id="9" creationId="{ADF6538A-FD17-4E15-B15D-1F0FD95780B2}"/>
          </ac:spMkLst>
        </pc:spChg>
        <pc:spChg chg="mod">
          <ac:chgData name="Shrishaila REAL STAR" userId="bb877d2b68f5a675" providerId="LiveId" clId="{17DFFB76-11CB-46DF-B0FC-285013F08574}" dt="2022-02-15T13:35:53.504" v="83" actId="20577"/>
          <ac:spMkLst>
            <pc:docMk/>
            <pc:sldMk cId="1577399734" sldId="423"/>
            <ac:spMk id="16" creationId="{74B65EA7-FE83-4971-8701-1019551ADA02}"/>
          </ac:spMkLst>
        </pc:spChg>
        <pc:spChg chg="mod">
          <ac:chgData name="Shrishaila REAL STAR" userId="bb877d2b68f5a675" providerId="LiveId" clId="{17DFFB76-11CB-46DF-B0FC-285013F08574}" dt="2022-02-20T14:10:35.992" v="811" actId="20577"/>
          <ac:spMkLst>
            <pc:docMk/>
            <pc:sldMk cId="1577399734" sldId="423"/>
            <ac:spMk id="22" creationId="{C8395597-0F2C-4A31-AB40-0A4E431282CB}"/>
          </ac:spMkLst>
        </pc:spChg>
        <pc:picChg chg="add mod modCrop">
          <ac:chgData name="Shrishaila REAL STAR" userId="bb877d2b68f5a675" providerId="LiveId" clId="{17DFFB76-11CB-46DF-B0FC-285013F08574}" dt="2022-02-15T13:34:54.798" v="7" actId="1076"/>
          <ac:picMkLst>
            <pc:docMk/>
            <pc:sldMk cId="1577399734" sldId="423"/>
            <ac:picMk id="3" creationId="{8937AF80-2DCA-4140-B32A-00BFA3FDC195}"/>
          </ac:picMkLst>
        </pc:picChg>
        <pc:picChg chg="mod">
          <ac:chgData name="Shrishaila REAL STAR" userId="bb877d2b68f5a675" providerId="LiveId" clId="{17DFFB76-11CB-46DF-B0FC-285013F08574}" dt="2022-02-15T13:34:56.359" v="8" actId="1076"/>
          <ac:picMkLst>
            <pc:docMk/>
            <pc:sldMk cId="1577399734" sldId="423"/>
            <ac:picMk id="10" creationId="{06A89BE4-7094-4517-923E-1850FF031E97}"/>
          </ac:picMkLst>
        </pc:picChg>
      </pc:sldChg>
      <pc:sldChg chg="modSp mod">
        <pc:chgData name="Shrishaila REAL STAR" userId="bb877d2b68f5a675" providerId="LiveId" clId="{17DFFB76-11CB-46DF-B0FC-285013F08574}" dt="2022-02-20T14:10:59.535" v="822" actId="20577"/>
        <pc:sldMkLst>
          <pc:docMk/>
          <pc:sldMk cId="3799187604" sldId="424"/>
        </pc:sldMkLst>
        <pc:spChg chg="mod">
          <ac:chgData name="Shrishaila REAL STAR" userId="bb877d2b68f5a675" providerId="LiveId" clId="{17DFFB76-11CB-46DF-B0FC-285013F08574}" dt="2022-02-20T14:10:59.535" v="822" actId="20577"/>
          <ac:spMkLst>
            <pc:docMk/>
            <pc:sldMk cId="3799187604" sldId="424"/>
            <ac:spMk id="15" creationId="{8E947820-3024-4724-80D8-58614D67C9BA}"/>
          </ac:spMkLst>
        </pc:spChg>
      </pc:sldChg>
      <pc:sldChg chg="addSp delSp modSp add mod">
        <pc:chgData name="Shrishaila REAL STAR" userId="bb877d2b68f5a675" providerId="LiveId" clId="{17DFFB76-11CB-46DF-B0FC-285013F08574}" dt="2022-02-20T14:10:32.238" v="809" actId="20577"/>
        <pc:sldMkLst>
          <pc:docMk/>
          <pc:sldMk cId="1808917221" sldId="425"/>
        </pc:sldMkLst>
        <pc:spChg chg="add del mod">
          <ac:chgData name="Shrishaila REAL STAR" userId="bb877d2b68f5a675" providerId="LiveId" clId="{17DFFB76-11CB-46DF-B0FC-285013F08574}" dt="2022-02-15T13:34:36.404" v="2" actId="931"/>
          <ac:spMkLst>
            <pc:docMk/>
            <pc:sldMk cId="1808917221" sldId="425"/>
            <ac:spMk id="3" creationId="{7E01C247-D077-43E9-9D6B-313FDE7C02E7}"/>
          </ac:spMkLst>
        </pc:spChg>
        <pc:spChg chg="del">
          <ac:chgData name="Shrishaila REAL STAR" userId="bb877d2b68f5a675" providerId="LiveId" clId="{17DFFB76-11CB-46DF-B0FC-285013F08574}" dt="2022-02-16T12:22:03.004" v="169" actId="931"/>
          <ac:spMkLst>
            <pc:docMk/>
            <pc:sldMk cId="1808917221" sldId="425"/>
            <ac:spMk id="6" creationId="{9F89BEFE-D65A-4107-A221-029FBE534D71}"/>
          </ac:spMkLst>
        </pc:spChg>
        <pc:spChg chg="mod">
          <ac:chgData name="Shrishaila REAL STAR" userId="bb877d2b68f5a675" providerId="LiveId" clId="{17DFFB76-11CB-46DF-B0FC-285013F08574}" dt="2022-02-16T12:24:05.759" v="223" actId="20577"/>
          <ac:spMkLst>
            <pc:docMk/>
            <pc:sldMk cId="1808917221" sldId="425"/>
            <ac:spMk id="9" creationId="{ADF6538A-FD17-4E15-B15D-1F0FD95780B2}"/>
          </ac:spMkLst>
        </pc:spChg>
        <pc:spChg chg="mod">
          <ac:chgData name="Shrishaila REAL STAR" userId="bb877d2b68f5a675" providerId="LiveId" clId="{17DFFB76-11CB-46DF-B0FC-285013F08574}" dt="2022-02-15T13:36:24.674" v="103" actId="20577"/>
          <ac:spMkLst>
            <pc:docMk/>
            <pc:sldMk cId="1808917221" sldId="425"/>
            <ac:spMk id="13" creationId="{E8DD8D69-1D12-42A1-9C00-22D9E3FF5F95}"/>
          </ac:spMkLst>
        </pc:spChg>
        <pc:spChg chg="mod">
          <ac:chgData name="Shrishaila REAL STAR" userId="bb877d2b68f5a675" providerId="LiveId" clId="{17DFFB76-11CB-46DF-B0FC-285013F08574}" dt="2022-02-20T14:10:32.238" v="809" actId="20577"/>
          <ac:spMkLst>
            <pc:docMk/>
            <pc:sldMk cId="1808917221" sldId="425"/>
            <ac:spMk id="22" creationId="{C8395597-0F2C-4A31-AB40-0A4E431282CB}"/>
          </ac:spMkLst>
        </pc:spChg>
        <pc:picChg chg="add mod">
          <ac:chgData name="Shrishaila REAL STAR" userId="bb877d2b68f5a675" providerId="LiveId" clId="{17DFFB76-11CB-46DF-B0FC-285013F08574}" dt="2022-02-16T12:22:06.890" v="170" actId="1076"/>
          <ac:picMkLst>
            <pc:docMk/>
            <pc:sldMk cId="1808917221" sldId="425"/>
            <ac:picMk id="3" creationId="{05D5810F-00E8-4B0D-90E8-0541C89EE71C}"/>
          </ac:picMkLst>
        </pc:picChg>
        <pc:picChg chg="add mod modCrop">
          <ac:chgData name="Shrishaila REAL STAR" userId="bb877d2b68f5a675" providerId="LiveId" clId="{17DFFB76-11CB-46DF-B0FC-285013F08574}" dt="2022-02-16T12:22:13.542" v="173" actId="14100"/>
          <ac:picMkLst>
            <pc:docMk/>
            <pc:sldMk cId="1808917221" sldId="425"/>
            <ac:picMk id="8" creationId="{4F339636-371D-4F91-81D2-2E4EA8D1201F}"/>
          </ac:picMkLst>
        </pc:picChg>
        <pc:picChg chg="del">
          <ac:chgData name="Shrishaila REAL STAR" userId="bb877d2b68f5a675" providerId="LiveId" clId="{17DFFB76-11CB-46DF-B0FC-285013F08574}" dt="2022-02-15T13:34:23.559" v="1" actId="478"/>
          <ac:picMkLst>
            <pc:docMk/>
            <pc:sldMk cId="1808917221" sldId="425"/>
            <ac:picMk id="10" creationId="{06A89BE4-7094-4517-923E-1850FF031E97}"/>
          </ac:picMkLst>
        </pc:picChg>
      </pc:sldChg>
      <pc:sldChg chg="addSp delSp modSp add del mod">
        <pc:chgData name="Shrishaila REAL STAR" userId="bb877d2b68f5a675" providerId="LiveId" clId="{17DFFB76-11CB-46DF-B0FC-285013F08574}" dt="2022-02-20T14:06:05.232" v="659" actId="47"/>
        <pc:sldMkLst>
          <pc:docMk/>
          <pc:sldMk cId="1087756662" sldId="426"/>
        </pc:sldMkLst>
        <pc:spChg chg="add del mod">
          <ac:chgData name="Shrishaila REAL STAR" userId="bb877d2b68f5a675" providerId="LiveId" clId="{17DFFB76-11CB-46DF-B0FC-285013F08574}" dt="2022-02-16T12:25:58.918" v="263" actId="931"/>
          <ac:spMkLst>
            <pc:docMk/>
            <pc:sldMk cId="1087756662" sldId="426"/>
            <ac:spMk id="4" creationId="{63F199F5-6B94-4E27-AB15-8D6DEBBAA756}"/>
          </ac:spMkLst>
        </pc:spChg>
        <pc:spChg chg="mod">
          <ac:chgData name="Shrishaila REAL STAR" userId="bb877d2b68f5a675" providerId="LiveId" clId="{17DFFB76-11CB-46DF-B0FC-285013F08574}" dt="2022-02-16T12:25:27.746" v="262" actId="20577"/>
          <ac:spMkLst>
            <pc:docMk/>
            <pc:sldMk cId="1087756662" sldId="426"/>
            <ac:spMk id="9" creationId="{ADF6538A-FD17-4E15-B15D-1F0FD95780B2}"/>
          </ac:spMkLst>
        </pc:spChg>
        <pc:spChg chg="add del mod">
          <ac:chgData name="Shrishaila REAL STAR" userId="bb877d2b68f5a675" providerId="LiveId" clId="{17DFFB76-11CB-46DF-B0FC-285013F08574}" dt="2022-02-20T14:05:43.098" v="649" actId="931"/>
          <ac:spMkLst>
            <pc:docMk/>
            <pc:sldMk cId="1087756662" sldId="426"/>
            <ac:spMk id="10" creationId="{311D5E9D-EC24-42E2-A059-0F1643B9CDDD}"/>
          </ac:spMkLst>
        </pc:spChg>
        <pc:spChg chg="mod">
          <ac:chgData name="Shrishaila REAL STAR" userId="bb877d2b68f5a675" providerId="LiveId" clId="{17DFFB76-11CB-46DF-B0FC-285013F08574}" dt="2022-02-16T12:29:24.810" v="341" actId="20577"/>
          <ac:spMkLst>
            <pc:docMk/>
            <pc:sldMk cId="1087756662" sldId="426"/>
            <ac:spMk id="13" creationId="{E8DD8D69-1D12-42A1-9C00-22D9E3FF5F95}"/>
          </ac:spMkLst>
        </pc:spChg>
        <pc:picChg chg="del">
          <ac:chgData name="Shrishaila REAL STAR" userId="bb877d2b68f5a675" providerId="LiveId" clId="{17DFFB76-11CB-46DF-B0FC-285013F08574}" dt="2022-02-16T12:23:45.398" v="176" actId="478"/>
          <ac:picMkLst>
            <pc:docMk/>
            <pc:sldMk cId="1087756662" sldId="426"/>
            <ac:picMk id="3" creationId="{05D5810F-00E8-4B0D-90E8-0541C89EE71C}"/>
          </ac:picMkLst>
        </pc:picChg>
        <pc:picChg chg="add del mod">
          <ac:chgData name="Shrishaila REAL STAR" userId="bb877d2b68f5a675" providerId="LiveId" clId="{17DFFB76-11CB-46DF-B0FC-285013F08574}" dt="2022-02-20T14:05:43.098" v="649" actId="931"/>
          <ac:picMkLst>
            <pc:docMk/>
            <pc:sldMk cId="1087756662" sldId="426"/>
            <ac:picMk id="3" creationId="{8686F4EF-5803-425D-9E00-3401FAADF09F}"/>
          </ac:picMkLst>
        </pc:picChg>
        <pc:picChg chg="del">
          <ac:chgData name="Shrishaila REAL STAR" userId="bb877d2b68f5a675" providerId="LiveId" clId="{17DFFB76-11CB-46DF-B0FC-285013F08574}" dt="2022-02-16T12:23:44.594" v="175" actId="478"/>
          <ac:picMkLst>
            <pc:docMk/>
            <pc:sldMk cId="1087756662" sldId="426"/>
            <ac:picMk id="8" creationId="{4F339636-371D-4F91-81D2-2E4EA8D1201F}"/>
          </ac:picMkLst>
        </pc:picChg>
        <pc:picChg chg="add mod">
          <ac:chgData name="Shrishaila REAL STAR" userId="bb877d2b68f5a675" providerId="LiveId" clId="{17DFFB76-11CB-46DF-B0FC-285013F08574}" dt="2022-02-16T12:26:05.356" v="267" actId="1076"/>
          <ac:picMkLst>
            <pc:docMk/>
            <pc:sldMk cId="1087756662" sldId="426"/>
            <ac:picMk id="12" creationId="{94742E5C-C9D3-4093-A8DF-7671979CEE89}"/>
          </ac:picMkLst>
        </pc:picChg>
      </pc:sldChg>
      <pc:sldChg chg="addSp delSp modSp add mod ord">
        <pc:chgData name="Shrishaila REAL STAR" userId="bb877d2b68f5a675" providerId="LiveId" clId="{17DFFB76-11CB-46DF-B0FC-285013F08574}" dt="2022-02-20T14:10:28.218" v="807" actId="20577"/>
        <pc:sldMkLst>
          <pc:docMk/>
          <pc:sldMk cId="2514961989" sldId="427"/>
        </pc:sldMkLst>
        <pc:spChg chg="add del mod">
          <ac:chgData name="Shrishaila REAL STAR" userId="bb877d2b68f5a675" providerId="LiveId" clId="{17DFFB76-11CB-46DF-B0FC-285013F08574}" dt="2022-02-18T12:50:04.990" v="344" actId="931"/>
          <ac:spMkLst>
            <pc:docMk/>
            <pc:sldMk cId="2514961989" sldId="427"/>
            <ac:spMk id="3" creationId="{243B4743-10A5-436B-BC46-FE6A3117EB58}"/>
          </ac:spMkLst>
        </pc:spChg>
        <pc:spChg chg="mod">
          <ac:chgData name="Shrishaila REAL STAR" userId="bb877d2b68f5a675" providerId="LiveId" clId="{17DFFB76-11CB-46DF-B0FC-285013F08574}" dt="2022-02-18T12:50:20.196" v="382" actId="20577"/>
          <ac:spMkLst>
            <pc:docMk/>
            <pc:sldMk cId="2514961989" sldId="427"/>
            <ac:spMk id="9" creationId="{ADF6538A-FD17-4E15-B15D-1F0FD95780B2}"/>
          </ac:spMkLst>
        </pc:spChg>
        <pc:spChg chg="del">
          <ac:chgData name="Shrishaila REAL STAR" userId="bb877d2b68f5a675" providerId="LiveId" clId="{17DFFB76-11CB-46DF-B0FC-285013F08574}" dt="2022-02-20T14:05:47.772" v="650" actId="931"/>
          <ac:spMkLst>
            <pc:docMk/>
            <pc:sldMk cId="2514961989" sldId="427"/>
            <ac:spMk id="10" creationId="{311D5E9D-EC24-42E2-A059-0F1643B9CDDD}"/>
          </ac:spMkLst>
        </pc:spChg>
        <pc:spChg chg="mod">
          <ac:chgData name="Shrishaila REAL STAR" userId="bb877d2b68f5a675" providerId="LiveId" clId="{17DFFB76-11CB-46DF-B0FC-285013F08574}" dt="2022-02-18T12:51:10.380" v="466" actId="313"/>
          <ac:spMkLst>
            <pc:docMk/>
            <pc:sldMk cId="2514961989" sldId="427"/>
            <ac:spMk id="13" creationId="{E8DD8D69-1D12-42A1-9C00-22D9E3FF5F95}"/>
          </ac:spMkLst>
        </pc:spChg>
        <pc:spChg chg="mod">
          <ac:chgData name="Shrishaila REAL STAR" userId="bb877d2b68f5a675" providerId="LiveId" clId="{17DFFB76-11CB-46DF-B0FC-285013F08574}" dt="2022-02-20T14:10:28.218" v="807" actId="20577"/>
          <ac:spMkLst>
            <pc:docMk/>
            <pc:sldMk cId="2514961989" sldId="427"/>
            <ac:spMk id="22" creationId="{C8395597-0F2C-4A31-AB40-0A4E431282CB}"/>
          </ac:spMkLst>
        </pc:spChg>
        <pc:picChg chg="add mod modCrop">
          <ac:chgData name="Shrishaila REAL STAR" userId="bb877d2b68f5a675" providerId="LiveId" clId="{17DFFB76-11CB-46DF-B0FC-285013F08574}" dt="2022-02-20T14:05:58.375" v="656" actId="1076"/>
          <ac:picMkLst>
            <pc:docMk/>
            <pc:sldMk cId="2514961989" sldId="427"/>
            <ac:picMk id="3" creationId="{2A8C6845-D253-472C-BC40-4724587CAD8F}"/>
          </ac:picMkLst>
        </pc:picChg>
        <pc:picChg chg="add mod modCrop">
          <ac:chgData name="Shrishaila REAL STAR" userId="bb877d2b68f5a675" providerId="LiveId" clId="{17DFFB76-11CB-46DF-B0FC-285013F08574}" dt="2022-02-18T12:50:33.015" v="389" actId="1076"/>
          <ac:picMkLst>
            <pc:docMk/>
            <pc:sldMk cId="2514961989" sldId="427"/>
            <ac:picMk id="6" creationId="{90BC65EF-DA87-46B1-98DE-08446F790344}"/>
          </ac:picMkLst>
        </pc:picChg>
        <pc:picChg chg="del">
          <ac:chgData name="Shrishaila REAL STAR" userId="bb877d2b68f5a675" providerId="LiveId" clId="{17DFFB76-11CB-46DF-B0FC-285013F08574}" dt="2022-02-18T12:18:03.368" v="343" actId="478"/>
          <ac:picMkLst>
            <pc:docMk/>
            <pc:sldMk cId="2514961989" sldId="427"/>
            <ac:picMk id="12" creationId="{94742E5C-C9D3-4093-A8DF-7671979CEE89}"/>
          </ac:picMkLst>
        </pc:picChg>
      </pc:sldChg>
      <pc:sldChg chg="addSp delSp modSp add mod modAnim addCm">
        <pc:chgData name="Shrishaila REAL STAR" userId="bb877d2b68f5a675" providerId="LiveId" clId="{17DFFB76-11CB-46DF-B0FC-285013F08574}" dt="2022-02-20T14:22:24.324" v="829"/>
        <pc:sldMkLst>
          <pc:docMk/>
          <pc:sldMk cId="2093342272" sldId="428"/>
        </pc:sldMkLst>
        <pc:spChg chg="add del mod">
          <ac:chgData name="Shrishaila REAL STAR" userId="bb877d2b68f5a675" providerId="LiveId" clId="{17DFFB76-11CB-46DF-B0FC-285013F08574}" dt="2022-02-20T14:06:53.058" v="666"/>
          <ac:spMkLst>
            <pc:docMk/>
            <pc:sldMk cId="2093342272" sldId="428"/>
            <ac:spMk id="4" creationId="{CE5B7988-2994-43C7-B0FB-9113B2ADC534}"/>
          </ac:spMkLst>
        </pc:spChg>
        <pc:spChg chg="mod">
          <ac:chgData name="Shrishaila REAL STAR" userId="bb877d2b68f5a675" providerId="LiveId" clId="{17DFFB76-11CB-46DF-B0FC-285013F08574}" dt="2022-02-20T14:19:54.443" v="828"/>
          <ac:spMkLst>
            <pc:docMk/>
            <pc:sldMk cId="2093342272" sldId="428"/>
            <ac:spMk id="9" creationId="{ADF6538A-FD17-4E15-B15D-1F0FD95780B2}"/>
          </ac:spMkLst>
        </pc:spChg>
        <pc:spChg chg="add del mod">
          <ac:chgData name="Shrishaila REAL STAR" userId="bb877d2b68f5a675" providerId="LiveId" clId="{17DFFB76-11CB-46DF-B0FC-285013F08574}" dt="2022-02-20T14:07:24.287" v="673"/>
          <ac:spMkLst>
            <pc:docMk/>
            <pc:sldMk cId="2093342272" sldId="428"/>
            <ac:spMk id="10" creationId="{040811A6-80A8-4729-B303-76F5949D2181}"/>
          </ac:spMkLst>
        </pc:spChg>
        <pc:spChg chg="mod">
          <ac:chgData name="Shrishaila REAL STAR" userId="bb877d2b68f5a675" providerId="LiveId" clId="{17DFFB76-11CB-46DF-B0FC-285013F08574}" dt="2022-02-20T14:09:12.987" v="773" actId="313"/>
          <ac:spMkLst>
            <pc:docMk/>
            <pc:sldMk cId="2093342272" sldId="428"/>
            <ac:spMk id="13" creationId="{E8DD8D69-1D12-42A1-9C00-22D9E3FF5F95}"/>
          </ac:spMkLst>
        </pc:spChg>
        <pc:spChg chg="mod">
          <ac:chgData name="Shrishaila REAL STAR" userId="bb877d2b68f5a675" providerId="LiveId" clId="{17DFFB76-11CB-46DF-B0FC-285013F08574}" dt="2022-02-20T14:10:18.009" v="803" actId="20577"/>
          <ac:spMkLst>
            <pc:docMk/>
            <pc:sldMk cId="2093342272" sldId="428"/>
            <ac:spMk id="16" creationId="{74B65EA7-FE83-4971-8701-1019551ADA02}"/>
          </ac:spMkLst>
        </pc:spChg>
        <pc:spChg chg="mod">
          <ac:chgData name="Shrishaila REAL STAR" userId="bb877d2b68f5a675" providerId="LiveId" clId="{17DFFB76-11CB-46DF-B0FC-285013F08574}" dt="2022-02-20T14:10:24.165" v="805" actId="20577"/>
          <ac:spMkLst>
            <pc:docMk/>
            <pc:sldMk cId="2093342272" sldId="428"/>
            <ac:spMk id="22" creationId="{C8395597-0F2C-4A31-AB40-0A4E431282CB}"/>
          </ac:spMkLst>
        </pc:spChg>
        <pc:picChg chg="del">
          <ac:chgData name="Shrishaila REAL STAR" userId="bb877d2b68f5a675" providerId="LiveId" clId="{17DFFB76-11CB-46DF-B0FC-285013F08574}" dt="2022-02-20T14:06:19.865" v="664" actId="478"/>
          <ac:picMkLst>
            <pc:docMk/>
            <pc:sldMk cId="2093342272" sldId="428"/>
            <ac:picMk id="3" creationId="{2A8C6845-D253-472C-BC40-4724587CAD8F}"/>
          </ac:picMkLst>
        </pc:picChg>
        <pc:picChg chg="del">
          <ac:chgData name="Shrishaila REAL STAR" userId="bb877d2b68f5a675" providerId="LiveId" clId="{17DFFB76-11CB-46DF-B0FC-285013F08574}" dt="2022-02-20T14:06:19.067" v="663" actId="478"/>
          <ac:picMkLst>
            <pc:docMk/>
            <pc:sldMk cId="2093342272" sldId="428"/>
            <ac:picMk id="6" creationId="{90BC65EF-DA87-46B1-98DE-08446F790344}"/>
          </ac:picMkLst>
        </pc:picChg>
        <pc:picChg chg="add mod">
          <ac:chgData name="Shrishaila REAL STAR" userId="bb877d2b68f5a675" providerId="LiveId" clId="{17DFFB76-11CB-46DF-B0FC-285013F08574}" dt="2022-02-20T14:07:09.789" v="670" actId="1076"/>
          <ac:picMkLst>
            <pc:docMk/>
            <pc:sldMk cId="2093342272" sldId="428"/>
            <ac:picMk id="11" creationId="{38DF817A-D119-47BF-9A48-CD4C0F89751D}"/>
          </ac:picMkLst>
        </pc:picChg>
        <pc:picChg chg="add mod">
          <ac:chgData name="Shrishaila REAL STAR" userId="bb877d2b68f5a675" providerId="LiveId" clId="{17DFFB76-11CB-46DF-B0FC-285013F08574}" dt="2022-02-20T14:07:18.708" v="672"/>
          <ac:picMkLst>
            <pc:docMk/>
            <pc:sldMk cId="2093342272" sldId="428"/>
            <ac:picMk id="12" creationId="{E3F97A8B-5858-4237-8F32-FD2C57913491}"/>
          </ac:picMkLst>
        </pc:picChg>
        <pc:picChg chg="add mod">
          <ac:chgData name="Shrishaila REAL STAR" userId="bb877d2b68f5a675" providerId="LiveId" clId="{17DFFB76-11CB-46DF-B0FC-285013F08574}" dt="2022-02-20T14:07:27.688" v="674" actId="1076"/>
          <ac:picMkLst>
            <pc:docMk/>
            <pc:sldMk cId="2093342272" sldId="428"/>
            <ac:picMk id="14" creationId="{C0E69FEE-8917-4B07-AAF7-E5D1D47B3BCA}"/>
          </ac:picMkLst>
        </pc:picChg>
      </pc:sldChg>
      <pc:sldChg chg="addSp delSp modSp add del mod">
        <pc:chgData name="Shrishaila REAL STAR" userId="bb877d2b68f5a675" providerId="LiveId" clId="{17DFFB76-11CB-46DF-B0FC-285013F08574}" dt="2022-02-20T14:06:13.430" v="660" actId="47"/>
        <pc:sldMkLst>
          <pc:docMk/>
          <pc:sldMk cId="3835354320" sldId="428"/>
        </pc:sldMkLst>
        <pc:spChg chg="add del mod">
          <ac:chgData name="Shrishaila REAL STAR" userId="bb877d2b68f5a675" providerId="LiveId" clId="{17DFFB76-11CB-46DF-B0FC-285013F08574}" dt="2022-02-18T12:51:35.598" v="496" actId="931"/>
          <ac:spMkLst>
            <pc:docMk/>
            <pc:sldMk cId="3835354320" sldId="428"/>
            <ac:spMk id="3" creationId="{A268A129-949C-48C5-8B47-A2113C7D59F0}"/>
          </ac:spMkLst>
        </pc:spChg>
        <pc:spChg chg="mod">
          <ac:chgData name="Shrishaila REAL STAR" userId="bb877d2b68f5a675" providerId="LiveId" clId="{17DFFB76-11CB-46DF-B0FC-285013F08574}" dt="2022-02-18T12:51:31.597" v="495" actId="20577"/>
          <ac:spMkLst>
            <pc:docMk/>
            <pc:sldMk cId="3835354320" sldId="428"/>
            <ac:spMk id="9" creationId="{ADF6538A-FD17-4E15-B15D-1F0FD95780B2}"/>
          </ac:spMkLst>
        </pc:spChg>
        <pc:spChg chg="mod">
          <ac:chgData name="Shrishaila REAL STAR" userId="bb877d2b68f5a675" providerId="LiveId" clId="{17DFFB76-11CB-46DF-B0FC-285013F08574}" dt="2022-02-18T12:52:03.754" v="549" actId="20577"/>
          <ac:spMkLst>
            <pc:docMk/>
            <pc:sldMk cId="3835354320" sldId="428"/>
            <ac:spMk id="13" creationId="{E8DD8D69-1D12-42A1-9C00-22D9E3FF5F95}"/>
          </ac:spMkLst>
        </pc:spChg>
        <pc:picChg chg="del">
          <ac:chgData name="Shrishaila REAL STAR" userId="bb877d2b68f5a675" providerId="LiveId" clId="{17DFFB76-11CB-46DF-B0FC-285013F08574}" dt="2022-02-18T12:51:19.556" v="468" actId="478"/>
          <ac:picMkLst>
            <pc:docMk/>
            <pc:sldMk cId="3835354320" sldId="428"/>
            <ac:picMk id="6" creationId="{90BC65EF-DA87-46B1-98DE-08446F790344}"/>
          </ac:picMkLst>
        </pc:picChg>
        <pc:picChg chg="add mod modCrop">
          <ac:chgData name="Shrishaila REAL STAR" userId="bb877d2b68f5a675" providerId="LiveId" clId="{17DFFB76-11CB-46DF-B0FC-285013F08574}" dt="2022-02-18T12:51:47.758" v="501" actId="1076"/>
          <ac:picMkLst>
            <pc:docMk/>
            <pc:sldMk cId="3835354320" sldId="428"/>
            <ac:picMk id="8" creationId="{A2F057D0-0DC1-432C-A3A7-7B6A273B1054}"/>
          </ac:picMkLst>
        </pc:picChg>
      </pc:sldChg>
      <pc:sldChg chg="addSp delSp modSp add del mod">
        <pc:chgData name="Shrishaila REAL STAR" userId="bb877d2b68f5a675" providerId="LiveId" clId="{17DFFB76-11CB-46DF-B0FC-285013F08574}" dt="2022-02-20T14:06:15.334" v="661" actId="47"/>
        <pc:sldMkLst>
          <pc:docMk/>
          <pc:sldMk cId="747686853" sldId="429"/>
        </pc:sldMkLst>
        <pc:spChg chg="add del mod">
          <ac:chgData name="Shrishaila REAL STAR" userId="bb877d2b68f5a675" providerId="LiveId" clId="{17DFFB76-11CB-46DF-B0FC-285013F08574}" dt="2022-02-19T12:30:31.634" v="554" actId="931"/>
          <ac:spMkLst>
            <pc:docMk/>
            <pc:sldMk cId="747686853" sldId="429"/>
            <ac:spMk id="3" creationId="{16F2126D-1D48-4D91-BF43-76CF8CE270DF}"/>
          </ac:spMkLst>
        </pc:spChg>
        <pc:spChg chg="mod">
          <ac:chgData name="Shrishaila REAL STAR" userId="bb877d2b68f5a675" providerId="LiveId" clId="{17DFFB76-11CB-46DF-B0FC-285013F08574}" dt="2022-02-19T12:31:20.113" v="647" actId="20577"/>
          <ac:spMkLst>
            <pc:docMk/>
            <pc:sldMk cId="747686853" sldId="429"/>
            <ac:spMk id="9" creationId="{ADF6538A-FD17-4E15-B15D-1F0FD95780B2}"/>
          </ac:spMkLst>
        </pc:spChg>
        <pc:spChg chg="mod">
          <ac:chgData name="Shrishaila REAL STAR" userId="bb877d2b68f5a675" providerId="LiveId" clId="{17DFFB76-11CB-46DF-B0FC-285013F08574}" dt="2022-02-19T12:31:07.436" v="609" actId="20577"/>
          <ac:spMkLst>
            <pc:docMk/>
            <pc:sldMk cId="747686853" sldId="429"/>
            <ac:spMk id="13" creationId="{E8DD8D69-1D12-42A1-9C00-22D9E3FF5F95}"/>
          </ac:spMkLst>
        </pc:spChg>
        <pc:picChg chg="add mod modCrop">
          <ac:chgData name="Shrishaila REAL STAR" userId="bb877d2b68f5a675" providerId="LiveId" clId="{17DFFB76-11CB-46DF-B0FC-285013F08574}" dt="2022-02-19T12:30:41.143" v="557" actId="1076"/>
          <ac:picMkLst>
            <pc:docMk/>
            <pc:sldMk cId="747686853" sldId="429"/>
            <ac:picMk id="6" creationId="{BE5D5C28-18FC-4C58-AB32-E869EBC4A53D}"/>
          </ac:picMkLst>
        </pc:picChg>
        <pc:picChg chg="del mod">
          <ac:chgData name="Shrishaila REAL STAR" userId="bb877d2b68f5a675" providerId="LiveId" clId="{17DFFB76-11CB-46DF-B0FC-285013F08574}" dt="2022-02-19T12:30:11.832" v="552" actId="478"/>
          <ac:picMkLst>
            <pc:docMk/>
            <pc:sldMk cId="747686853" sldId="429"/>
            <ac:picMk id="8" creationId="{A2F057D0-0DC1-432C-A3A7-7B6A273B1054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20T19:42:10.300" idx="1">
    <p:pos x="2603" y="1297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9028-376D-4067-8AD9-53AAA042E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0B6C9-DE54-4275-AE26-E16D547D8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257E2-C0E7-470C-ACA9-05F3E4537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75B37-D327-4633-AAB0-08D8D3E1191B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442AF-BDF4-4B1A-95B4-9C79E933B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44333-BBA2-488E-B8F9-06B9F08D3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B653-AA30-4A88-A869-DAA239600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20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1B8B7-C84A-4046-A7A6-CD66A5B4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295FBE-285C-49F0-84F5-965151D55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A59EF-7C16-421E-AD06-2686D9CA9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75B37-D327-4633-AAB0-08D8D3E1191B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08CCB-20F6-41C1-944B-853047C4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8515-8813-4798-869C-EED99E85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B653-AA30-4A88-A869-DAA239600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475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22239C-86A0-4C7D-801B-AB8A205246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A7391-DBFA-4257-9092-BF6F12A3D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A7EBB-150B-434F-9C56-BE2C2DB5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75B37-D327-4633-AAB0-08D8D3E1191B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F6196-6F56-400E-95C4-1EAB3584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B8BFC-D941-4E45-96D4-E484EF0A7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B653-AA30-4A88-A869-DAA239600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97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D3DA-A6AC-441E-89B2-334E1DCA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094CB-ACDF-43FE-B202-C5C817A30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E63DA-55C4-47F2-93BF-F44AABD23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75B37-D327-4633-AAB0-08D8D3E1191B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DD5BD-D3F8-46E1-A862-6766CED6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CDD26-A6DB-4FBF-AFAF-9F8FBA66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B653-AA30-4A88-A869-DAA239600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913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28DDE-4202-4BCB-B639-CD15423E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56754-F137-44DD-B906-2D9B63425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C6121-643F-47EC-B708-D0EE418FB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75B37-D327-4633-AAB0-08D8D3E1191B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DA70F-6DD1-40E1-A3E0-57F662A24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95C21-4CCA-4742-BD47-05B892C4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B653-AA30-4A88-A869-DAA239600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1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5323C-6DE0-4518-BFB9-D0597384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F7476-049D-406E-8924-62A02130FF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9DAF93-DEB3-4913-B635-C5BAC3A83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9F77A-ECC4-44AC-8558-A78F9C83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75B37-D327-4633-AAB0-08D8D3E1191B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444AA-3714-463A-8DE9-D74C78D53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CCBCB-5143-4074-8DD6-219810068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B653-AA30-4A88-A869-DAA239600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916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A00C-F6BC-4AA5-B5BB-EB3D14E9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7C165-38A4-418E-B5B7-D19926B37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E8FF4-886B-4860-9D12-7A5EFEEC9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FF8BFD-FC2B-4AD7-B6CA-F67CACBD66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C5E9D4-1393-4AEF-9B8C-1E9A981AC7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A0594-A51D-4D13-9523-A6170B768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75B37-D327-4633-AAB0-08D8D3E1191B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ED28F-9670-4A4F-B4EE-A4A45DCCA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DB318F-2691-4299-A369-CC04256BE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B653-AA30-4A88-A869-DAA239600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5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4DC8-D39E-490C-8411-E0388CCEA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41D839-3F4D-4EBE-9C3E-4069FA0BC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75B37-D327-4633-AAB0-08D8D3E1191B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037EE-6E05-4521-B6FA-220EB69F1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1C9DC-3F19-46A8-AEEA-524F5E324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B653-AA30-4A88-A869-DAA239600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657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01A3C5-986F-4DC5-B184-870E14379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75B37-D327-4633-AAB0-08D8D3E1191B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78438D-4E79-4FBA-9C5C-4101ABEA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ADA9F-0EB9-4DD8-81B3-61D79784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B653-AA30-4A88-A869-DAA239600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4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5E38A-CD8F-49BD-8DC9-490053E9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5FCBD-9D07-444E-A1FD-ECE669831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358C4-6621-4880-B08B-817F2D102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E4950-59DB-4C18-96B0-78228DD2F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75B37-D327-4633-AAB0-08D8D3E1191B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9FADB-00BE-46DB-A7D1-3ED248758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2DEE0-53E7-427B-A905-47A7C45D3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B653-AA30-4A88-A869-DAA239600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23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0423A-8759-43B1-ADC1-ADF56F5C9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CC5813-8375-4A72-BEF9-2C1CE39D02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F62FC-1906-47DE-A6E2-6EF2C898A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5A03B-B046-4C20-8C01-F108AC727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75B37-D327-4633-AAB0-08D8D3E1191B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FFD61-4E89-48C5-83A7-97A066446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3AC9D-D8A3-41CE-9060-21C63C25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B653-AA30-4A88-A869-DAA239600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358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92226-3FC5-400B-B6AD-EA2391DF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D32FF-C2F6-4E58-9F5D-549DB614D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A2B66-09B0-4A33-9264-30CD7A3F38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75B37-D327-4633-AAB0-08D8D3E1191B}" type="datetimeFigureOut">
              <a:rPr lang="en-IN" smtClean="0"/>
              <a:t>20-02-2022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F78C7-79F3-43F0-87B8-205510AD6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319B8-66B9-40A0-B475-3BBDF9CF5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9B653-AA30-4A88-A869-DAA239600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19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0631-FE48-431E-B625-68E2EBFF5B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WE REPAIR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D8C840-CBC3-4CEA-8282-195F6703A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82" y="3174999"/>
            <a:ext cx="2252135" cy="22521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5737D37-9906-4CB1-BBE2-D41049E9E8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7" t="5444" r="5748" b="13181"/>
          <a:stretch/>
        </p:blipFill>
        <p:spPr>
          <a:xfrm>
            <a:off x="9562786" y="3022600"/>
            <a:ext cx="2404533" cy="24045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538830-5EE9-4621-897D-84F1AF8038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" t="3968" r="3650" b="1429"/>
          <a:stretch/>
        </p:blipFill>
        <p:spPr>
          <a:xfrm>
            <a:off x="6667184" y="3174999"/>
            <a:ext cx="2214348" cy="22521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72A31C-2CA7-4587-918B-C6D1E21D22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2" t="6203" r="14542" b="5550"/>
          <a:stretch/>
        </p:blipFill>
        <p:spPr>
          <a:xfrm>
            <a:off x="528848" y="3174999"/>
            <a:ext cx="2383367" cy="235704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0CBFE7D-86AA-484C-A851-2E60D0DF6FE2}"/>
              </a:ext>
            </a:extLst>
          </p:cNvPr>
          <p:cNvSpPr/>
          <p:nvPr/>
        </p:nvSpPr>
        <p:spPr>
          <a:xfrm>
            <a:off x="528848" y="5633645"/>
            <a:ext cx="246123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Phone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F4742F-8299-44DA-A28D-E484ABBB6A41}"/>
              </a:ext>
            </a:extLst>
          </p:cNvPr>
          <p:cNvSpPr/>
          <p:nvPr/>
        </p:nvSpPr>
        <p:spPr>
          <a:xfrm>
            <a:off x="3451132" y="5633645"/>
            <a:ext cx="246123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Laptop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D438A5-B0BA-4EA5-ABA0-4651B4EE9E18}"/>
              </a:ext>
            </a:extLst>
          </p:cNvPr>
          <p:cNvSpPr/>
          <p:nvPr/>
        </p:nvSpPr>
        <p:spPr>
          <a:xfrm>
            <a:off x="6543741" y="5633645"/>
            <a:ext cx="246123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Desktop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40BB89-21FE-48D4-908C-1CE71975B146}"/>
              </a:ext>
            </a:extLst>
          </p:cNvPr>
          <p:cNvSpPr/>
          <p:nvPr/>
        </p:nvSpPr>
        <p:spPr>
          <a:xfrm>
            <a:off x="9562786" y="5633645"/>
            <a:ext cx="246123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Tablet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B17BB85-9849-4C49-BC1D-C6B5F7474D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7FF04E0-FB60-4832-8DA7-5A5C30E12899}" type="datetime1">
              <a:rPr lang="en-IN" smtClean="0"/>
              <a:t>20-02-2022</a:t>
            </a:fld>
            <a:endParaRPr lang="en-IN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54BFDA5-4A93-4EC1-805D-72EFE90ED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Gadjoy</a:t>
            </a:r>
            <a:r>
              <a:rPr lang="en-US" dirty="0"/>
              <a:t> Repair Services</a:t>
            </a:r>
            <a:endParaRPr lang="en-IN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EE94590-CC26-4612-A664-63404CD1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FBF9A7C-B212-4F1E-AF46-57F4CB5F2452}" type="slidenum">
              <a:rPr lang="en-IN" dirty="0" smtClean="0"/>
              <a:t>1</a:t>
            </a:fld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947820-3024-4724-80D8-58614D67C9BA}"/>
              </a:ext>
            </a:extLst>
          </p:cNvPr>
          <p:cNvSpPr/>
          <p:nvPr/>
        </p:nvSpPr>
        <p:spPr>
          <a:xfrm>
            <a:off x="0" y="6400412"/>
            <a:ext cx="99053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1.1.7</a:t>
            </a:r>
            <a:endParaRPr lang="en-US" sz="1200" b="0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187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0631-FE48-431E-B625-68E2EBFF5B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WE REPAIR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B72A31C-2CA7-4587-918B-C6D1E21D2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2" t="6203" r="14542" b="5550"/>
          <a:stretch/>
        </p:blipFill>
        <p:spPr>
          <a:xfrm>
            <a:off x="2329922" y="2542910"/>
            <a:ext cx="2383367" cy="235704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0CBFE7D-86AA-484C-A851-2E60D0DF6FE2}"/>
              </a:ext>
            </a:extLst>
          </p:cNvPr>
          <p:cNvSpPr/>
          <p:nvPr/>
        </p:nvSpPr>
        <p:spPr>
          <a:xfrm>
            <a:off x="2329922" y="5098068"/>
            <a:ext cx="246123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Phone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BD1710-EED7-4D0E-BF5F-F1C2AE1EC71C}"/>
              </a:ext>
            </a:extLst>
          </p:cNvPr>
          <p:cNvSpPr/>
          <p:nvPr/>
        </p:nvSpPr>
        <p:spPr>
          <a:xfrm>
            <a:off x="6859074" y="2542910"/>
            <a:ext cx="6367447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Display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Battery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 Panel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Camera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Button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 Button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Volume Buttons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Ear Speaker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Head Phone Jack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81FD9C0D-3F73-42EA-A1CB-CBF3C880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7FF04E0-FB60-4832-8DA7-5A5C30E12899}" type="datetime1">
              <a:rPr lang="en-IN" smtClean="0"/>
              <a:t>20-02-2022</a:t>
            </a:fld>
            <a:endParaRPr lang="en-IN"/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id="{AA0E21C9-070A-40B4-998A-CEFB7BF8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Gadjoy</a:t>
            </a:r>
            <a:r>
              <a:rPr lang="en-US" dirty="0"/>
              <a:t> Repair Services</a:t>
            </a:r>
            <a:endParaRPr lang="en-IN" dirty="0"/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F289E141-C506-4A6D-86E1-166418448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FBF9A7C-B212-4F1E-AF46-57F4CB5F2452}" type="slidenum">
              <a:rPr lang="en-IN" dirty="0" smtClean="0"/>
              <a:t>2</a:t>
            </a:fld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B191BA-7545-420F-8BA2-7FB7C71D0938}"/>
              </a:ext>
            </a:extLst>
          </p:cNvPr>
          <p:cNvSpPr/>
          <p:nvPr/>
        </p:nvSpPr>
        <p:spPr>
          <a:xfrm>
            <a:off x="0" y="6400412"/>
            <a:ext cx="9905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1.1.7</a:t>
            </a:r>
            <a:endParaRPr lang="en-US" sz="1200" b="0" cap="none" spc="0" dirty="0">
              <a:ln w="0"/>
              <a:solidFill>
                <a:schemeClr val="tx1"/>
              </a:solidFill>
            </a:endParaRPr>
          </a:p>
          <a:p>
            <a:pPr algn="ctr"/>
            <a:endParaRPr lang="en-US" sz="1200" b="0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935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0631-FE48-431E-B625-68E2EBFF5B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WE REPAIR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CBFE7D-86AA-484C-A851-2E60D0DF6FE2}"/>
              </a:ext>
            </a:extLst>
          </p:cNvPr>
          <p:cNvSpPr/>
          <p:nvPr/>
        </p:nvSpPr>
        <p:spPr>
          <a:xfrm>
            <a:off x="2225372" y="5089601"/>
            <a:ext cx="246123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Laptop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BD1710-EED7-4D0E-BF5F-F1C2AE1EC71C}"/>
              </a:ext>
            </a:extLst>
          </p:cNvPr>
          <p:cNvSpPr/>
          <p:nvPr/>
        </p:nvSpPr>
        <p:spPr>
          <a:xfrm>
            <a:off x="6305821" y="2542910"/>
            <a:ext cx="6367447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Display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Battery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Touch Pad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ABH Panel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Fan Replacement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Button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Keyboard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Hinges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&amp; Software's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5C58D-9678-42B2-B3C2-4FBD20CE7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22" y="2542910"/>
            <a:ext cx="2252135" cy="2252135"/>
          </a:xfrm>
          <a:prstGeom prst="rect">
            <a:avLst/>
          </a:prstGeom>
        </p:spPr>
      </p:pic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9A5D3EAF-38D4-419F-8EF3-253CCE75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7FF04E0-FB60-4832-8DA7-5A5C30E12899}" type="datetime1">
              <a:rPr lang="en-IN" smtClean="0"/>
              <a:t>20-02-2022</a:t>
            </a:fld>
            <a:endParaRPr lang="en-IN"/>
          </a:p>
        </p:txBody>
      </p:sp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6C2E0059-0137-4F0E-B9F7-F542E5B93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Gadjoy</a:t>
            </a:r>
            <a:r>
              <a:rPr lang="en-US" dirty="0"/>
              <a:t> Repair Services</a:t>
            </a:r>
            <a:endParaRPr lang="en-IN" dirty="0"/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214B4BBF-AE0E-4236-924A-04D4963D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FBF9A7C-B212-4F1E-AF46-57F4CB5F2452}" type="slidenum">
              <a:rPr lang="en-IN" dirty="0" smtClean="0"/>
              <a:t>3</a:t>
            </a:fld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504B23-558C-4979-AD90-F0E88DB0C8A4}"/>
              </a:ext>
            </a:extLst>
          </p:cNvPr>
          <p:cNvSpPr/>
          <p:nvPr/>
        </p:nvSpPr>
        <p:spPr>
          <a:xfrm>
            <a:off x="0" y="6400412"/>
            <a:ext cx="99053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1.1.7</a:t>
            </a:r>
            <a:endParaRPr lang="en-US" sz="1200" b="0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9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0631-FE48-431E-B625-68E2EBFF5B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WE REPAIR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7538830-5EE9-4621-897D-84F1AF803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" t="3968" r="3650" b="1429"/>
          <a:stretch/>
        </p:blipFill>
        <p:spPr>
          <a:xfrm>
            <a:off x="2112117" y="2616199"/>
            <a:ext cx="2214348" cy="225213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2D438A5-B0BA-4EA5-ABA0-4651B4EE9E18}"/>
              </a:ext>
            </a:extLst>
          </p:cNvPr>
          <p:cNvSpPr/>
          <p:nvPr/>
        </p:nvSpPr>
        <p:spPr>
          <a:xfrm>
            <a:off x="1988674" y="5212232"/>
            <a:ext cx="246123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Desktop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B17BB85-9849-4C49-BC1D-C6B5F7474D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7FF04E0-FB60-4832-8DA7-5A5C30E12899}" type="datetime1">
              <a:rPr lang="en-IN" smtClean="0"/>
              <a:t>20-02-2022</a:t>
            </a:fld>
            <a:endParaRPr lang="en-IN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54BFDA5-4A93-4EC1-805D-72EFE90ED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Gadjoy</a:t>
            </a:r>
            <a:r>
              <a:rPr lang="en-US" dirty="0"/>
              <a:t> Repair Services</a:t>
            </a:r>
            <a:endParaRPr lang="en-IN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EE94590-CC26-4612-A664-63404CD1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FBF9A7C-B212-4F1E-AF46-57F4CB5F2452}" type="slidenum">
              <a:rPr lang="en-IN" dirty="0" smtClean="0"/>
              <a:t>4</a:t>
            </a:fld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947820-3024-4724-80D8-58614D67C9BA}"/>
              </a:ext>
            </a:extLst>
          </p:cNvPr>
          <p:cNvSpPr/>
          <p:nvPr/>
        </p:nvSpPr>
        <p:spPr>
          <a:xfrm>
            <a:off x="0" y="6444476"/>
            <a:ext cx="99053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1.1.7</a:t>
            </a:r>
            <a:endParaRPr lang="en-US" sz="12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4A03B5-3443-41C5-B7CF-232A3ED9546D}"/>
              </a:ext>
            </a:extLst>
          </p:cNvPr>
          <p:cNvSpPr/>
          <p:nvPr/>
        </p:nvSpPr>
        <p:spPr>
          <a:xfrm>
            <a:off x="6271954" y="2704709"/>
            <a:ext cx="6367447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Graphics Card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HDD Replacement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RAM Replacement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SMPS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Fan Replacement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Button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Chip Level Issues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&amp; Software's</a:t>
            </a:r>
          </a:p>
        </p:txBody>
      </p:sp>
    </p:spTree>
    <p:extLst>
      <p:ext uri="{BB962C8B-B14F-4D97-AF65-F5344CB8AC3E}">
        <p14:creationId xmlns:p14="http://schemas.microsoft.com/office/powerpoint/2010/main" val="324106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0631-FE48-431E-B625-68E2EBFF5B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WE REPAIR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5737D37-9906-4CB1-BBE2-D41049E9E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7" t="5444" r="5748" b="13181"/>
          <a:stretch/>
        </p:blipFill>
        <p:spPr>
          <a:xfrm>
            <a:off x="1968187" y="2661874"/>
            <a:ext cx="2404533" cy="240453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F40BB89-21FE-48D4-908C-1CE71975B146}"/>
              </a:ext>
            </a:extLst>
          </p:cNvPr>
          <p:cNvSpPr/>
          <p:nvPr/>
        </p:nvSpPr>
        <p:spPr>
          <a:xfrm>
            <a:off x="1968187" y="5272919"/>
            <a:ext cx="246123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Tablet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B17BB85-9849-4C49-BC1D-C6B5F7474D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7FF04E0-FB60-4832-8DA7-5A5C30E12899}" type="datetime1">
              <a:rPr lang="en-IN" smtClean="0"/>
              <a:t>20-02-2022</a:t>
            </a:fld>
            <a:endParaRPr lang="en-IN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54BFDA5-4A93-4EC1-805D-72EFE90ED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Gadjoy</a:t>
            </a:r>
            <a:r>
              <a:rPr lang="en-US" dirty="0"/>
              <a:t> Repair Services</a:t>
            </a:r>
            <a:endParaRPr lang="en-IN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EE94590-CC26-4612-A664-63404CD1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FBF9A7C-B212-4F1E-AF46-57F4CB5F2452}" type="slidenum">
              <a:rPr lang="en-IN" dirty="0" smtClean="0"/>
              <a:t>5</a:t>
            </a:fld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947820-3024-4724-80D8-58614D67C9BA}"/>
              </a:ext>
            </a:extLst>
          </p:cNvPr>
          <p:cNvSpPr/>
          <p:nvPr/>
        </p:nvSpPr>
        <p:spPr>
          <a:xfrm>
            <a:off x="0" y="6400412"/>
            <a:ext cx="99053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1.1.7</a:t>
            </a:r>
            <a:endParaRPr lang="en-US" sz="12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214045-531B-47D3-83BB-1B052F7A3FB0}"/>
              </a:ext>
            </a:extLst>
          </p:cNvPr>
          <p:cNvSpPr txBox="1"/>
          <p:nvPr/>
        </p:nvSpPr>
        <p:spPr>
          <a:xfrm>
            <a:off x="6377516" y="2687596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Display Glass and Combo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Password Unlocking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Battery Replacement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Camera Not Working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Button and volume buttons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Head Phone jack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Charging Port </a:t>
            </a:r>
            <a:endParaRPr lang="en-US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&amp; Software's</a:t>
            </a:r>
          </a:p>
        </p:txBody>
      </p:sp>
    </p:spTree>
    <p:extLst>
      <p:ext uri="{BB962C8B-B14F-4D97-AF65-F5344CB8AC3E}">
        <p14:creationId xmlns:p14="http://schemas.microsoft.com/office/powerpoint/2010/main" val="250213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96743-D560-4FF6-AC82-7CD2A164B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9143" y="1439974"/>
            <a:ext cx="3387655" cy="40978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algn="ctr"/>
            <a:r>
              <a:rPr lang="en-US" dirty="0"/>
              <a:t>Before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1AFE11-7D6E-42BE-8523-E33AFB77C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78706" y="1439974"/>
            <a:ext cx="3387655" cy="40978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algn="ctr"/>
            <a:r>
              <a:rPr lang="en-US" dirty="0"/>
              <a:t>After</a:t>
            </a:r>
            <a:endParaRPr lang="en-I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F6538A-FD17-4E15-B15D-1F0FD9578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51048"/>
            <a:ext cx="10800000" cy="10800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IN" b="1" dirty="0"/>
              <a:t>Redmi Note 7 – Charging port Replacement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75E5B0D-32AF-4517-BF04-AC7A4664DB06}"/>
              </a:ext>
            </a:extLst>
          </p:cNvPr>
          <p:cNvSpPr/>
          <p:nvPr/>
        </p:nvSpPr>
        <p:spPr>
          <a:xfrm>
            <a:off x="5512904" y="3140765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63D1ED-0DED-4783-BAC9-7E17B405AB9A}"/>
              </a:ext>
            </a:extLst>
          </p:cNvPr>
          <p:cNvSpPr/>
          <p:nvPr/>
        </p:nvSpPr>
        <p:spPr>
          <a:xfrm>
            <a:off x="5512904" y="4983055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395597-0F2C-4A31-AB40-0A4E431282CB}"/>
              </a:ext>
            </a:extLst>
          </p:cNvPr>
          <p:cNvSpPr/>
          <p:nvPr/>
        </p:nvSpPr>
        <p:spPr>
          <a:xfrm>
            <a:off x="435123" y="6261913"/>
            <a:ext cx="53251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1.1.7</a:t>
            </a:r>
            <a:endParaRPr lang="en-US" sz="12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292336-7B3E-4CCF-95CE-C469FA78C5A9}"/>
              </a:ext>
            </a:extLst>
          </p:cNvPr>
          <p:cNvSpPr/>
          <p:nvPr/>
        </p:nvSpPr>
        <p:spPr>
          <a:xfrm>
            <a:off x="1338399" y="6342408"/>
            <a:ext cx="90601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10-03-2021</a:t>
            </a:r>
            <a:endParaRPr lang="en-US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58E74F-2291-4E08-A8E2-C2CB5CA2A1D3}"/>
              </a:ext>
            </a:extLst>
          </p:cNvPr>
          <p:cNvSpPr/>
          <p:nvPr/>
        </p:nvSpPr>
        <p:spPr>
          <a:xfrm>
            <a:off x="11795348" y="6250074"/>
            <a:ext cx="26413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D8D69-1D12-42A1-9C00-22D9E3FF5F95}"/>
              </a:ext>
            </a:extLst>
          </p:cNvPr>
          <p:cNvSpPr txBox="1"/>
          <p:nvPr/>
        </p:nvSpPr>
        <p:spPr>
          <a:xfrm>
            <a:off x="1382970" y="5695710"/>
            <a:ext cx="3600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The device was given to us with no charging condition</a:t>
            </a:r>
            <a:endParaRPr lang="en-IN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EA7-FE83-4971-8701-1019551ADA02}"/>
              </a:ext>
            </a:extLst>
          </p:cNvPr>
          <p:cNvSpPr txBox="1"/>
          <p:nvPr/>
        </p:nvSpPr>
        <p:spPr>
          <a:xfrm>
            <a:off x="6872533" y="5709286"/>
            <a:ext cx="360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We had </a:t>
            </a:r>
            <a:r>
              <a:rPr 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Replaced the Charging port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 and tested it is charging or not</a:t>
            </a:r>
            <a:endParaRPr lang="en-IN" sz="1200" b="1" dirty="0"/>
          </a:p>
        </p:txBody>
      </p:sp>
      <p:sp>
        <p:nvSpPr>
          <p:cNvPr id="17" name="Footer Placeholder 11">
            <a:extLst>
              <a:ext uri="{FF2B5EF4-FFF2-40B4-BE49-F238E27FC236}">
                <a16:creationId xmlns:a16="http://schemas.microsoft.com/office/drawing/2014/main" id="{AF013122-9644-4120-8A36-98746165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Gadjoy Repair Services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6A89BE4-7094-4517-923E-1850FF031E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0" t="11288" r="12370" b="11274"/>
          <a:stretch/>
        </p:blipFill>
        <p:spPr>
          <a:xfrm>
            <a:off x="2179564" y="2112319"/>
            <a:ext cx="1794184" cy="3268323"/>
          </a:xfr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937AF80-2DCA-4140-B32A-00BFA3FDC19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" t="718" r="9233" b="8517"/>
          <a:stretch/>
        </p:blipFill>
        <p:spPr>
          <a:xfrm>
            <a:off x="7775441" y="2204531"/>
            <a:ext cx="1794184" cy="3344334"/>
          </a:xfrm>
        </p:spPr>
      </p:pic>
    </p:spTree>
    <p:extLst>
      <p:ext uri="{BB962C8B-B14F-4D97-AF65-F5344CB8AC3E}">
        <p14:creationId xmlns:p14="http://schemas.microsoft.com/office/powerpoint/2010/main" val="157739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96743-D560-4FF6-AC82-7CD2A164B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9143" y="1439974"/>
            <a:ext cx="3387655" cy="40978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algn="ctr"/>
            <a:r>
              <a:rPr lang="en-US" dirty="0"/>
              <a:t>Before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1AFE11-7D6E-42BE-8523-E33AFB77C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78706" y="1439974"/>
            <a:ext cx="3387655" cy="40978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algn="ctr"/>
            <a:r>
              <a:rPr lang="en-US" dirty="0"/>
              <a:t>After</a:t>
            </a:r>
            <a:endParaRPr lang="en-I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F6538A-FD17-4E15-B15D-1F0FD9578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51048"/>
            <a:ext cx="10800000" cy="10800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IN" b="1" dirty="0"/>
              <a:t>Realme 9 Power – Display Combo Replacement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75E5B0D-32AF-4517-BF04-AC7A4664DB06}"/>
              </a:ext>
            </a:extLst>
          </p:cNvPr>
          <p:cNvSpPr/>
          <p:nvPr/>
        </p:nvSpPr>
        <p:spPr>
          <a:xfrm>
            <a:off x="5512904" y="3140765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63D1ED-0DED-4783-BAC9-7E17B405AB9A}"/>
              </a:ext>
            </a:extLst>
          </p:cNvPr>
          <p:cNvSpPr/>
          <p:nvPr/>
        </p:nvSpPr>
        <p:spPr>
          <a:xfrm>
            <a:off x="5512904" y="4983055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395597-0F2C-4A31-AB40-0A4E431282CB}"/>
              </a:ext>
            </a:extLst>
          </p:cNvPr>
          <p:cNvSpPr/>
          <p:nvPr/>
        </p:nvSpPr>
        <p:spPr>
          <a:xfrm>
            <a:off x="435123" y="6261913"/>
            <a:ext cx="53251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1.1.7</a:t>
            </a:r>
            <a:endParaRPr lang="en-US" sz="12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292336-7B3E-4CCF-95CE-C469FA78C5A9}"/>
              </a:ext>
            </a:extLst>
          </p:cNvPr>
          <p:cNvSpPr/>
          <p:nvPr/>
        </p:nvSpPr>
        <p:spPr>
          <a:xfrm>
            <a:off x="1338399" y="6342408"/>
            <a:ext cx="90601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10-03-2021</a:t>
            </a:r>
            <a:endParaRPr lang="en-US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58E74F-2291-4E08-A8E2-C2CB5CA2A1D3}"/>
              </a:ext>
            </a:extLst>
          </p:cNvPr>
          <p:cNvSpPr/>
          <p:nvPr/>
        </p:nvSpPr>
        <p:spPr>
          <a:xfrm>
            <a:off x="11795348" y="6250074"/>
            <a:ext cx="26413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D8D69-1D12-42A1-9C00-22D9E3FF5F95}"/>
              </a:ext>
            </a:extLst>
          </p:cNvPr>
          <p:cNvSpPr txBox="1"/>
          <p:nvPr/>
        </p:nvSpPr>
        <p:spPr>
          <a:xfrm>
            <a:off x="1382970" y="5695710"/>
            <a:ext cx="3600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The device was given to us with broken display</a:t>
            </a:r>
            <a:endParaRPr lang="en-IN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EA7-FE83-4971-8701-1019551ADA02}"/>
              </a:ext>
            </a:extLst>
          </p:cNvPr>
          <p:cNvSpPr txBox="1"/>
          <p:nvPr/>
        </p:nvSpPr>
        <p:spPr>
          <a:xfrm>
            <a:off x="6872533" y="5709286"/>
            <a:ext cx="360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We had Replaced the </a:t>
            </a:r>
            <a:r>
              <a:rPr 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Display Combo 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and made it functioning</a:t>
            </a:r>
            <a:endParaRPr lang="en-IN" sz="1200" b="1" dirty="0"/>
          </a:p>
        </p:txBody>
      </p:sp>
      <p:sp>
        <p:nvSpPr>
          <p:cNvPr id="17" name="Footer Placeholder 11">
            <a:extLst>
              <a:ext uri="{FF2B5EF4-FFF2-40B4-BE49-F238E27FC236}">
                <a16:creationId xmlns:a16="http://schemas.microsoft.com/office/drawing/2014/main" id="{AF013122-9644-4120-8A36-98746165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Gadjoy Repair Services</a:t>
            </a:r>
            <a:endParaRPr lang="en-IN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5D5810F-00E8-4B0D-90E8-0541C89EE7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479" y="1995852"/>
            <a:ext cx="1894108" cy="368458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339636-371D-4F91-81D2-2E4EA8D120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6" t="3290" r="12842" b="5537"/>
          <a:stretch/>
        </p:blipFill>
        <p:spPr>
          <a:xfrm>
            <a:off x="2244416" y="1995852"/>
            <a:ext cx="1638752" cy="3422174"/>
          </a:xfrm>
        </p:spPr>
      </p:pic>
    </p:spTree>
    <p:extLst>
      <p:ext uri="{BB962C8B-B14F-4D97-AF65-F5344CB8AC3E}">
        <p14:creationId xmlns:p14="http://schemas.microsoft.com/office/powerpoint/2010/main" val="180891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96743-D560-4FF6-AC82-7CD2A164B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9143" y="1439974"/>
            <a:ext cx="3387655" cy="40978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algn="ctr"/>
            <a:r>
              <a:rPr lang="en-US" dirty="0"/>
              <a:t>Before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1AFE11-7D6E-42BE-8523-E33AFB77C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78706" y="1439974"/>
            <a:ext cx="3387655" cy="40978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algn="ctr"/>
            <a:r>
              <a:rPr lang="en-US" dirty="0"/>
              <a:t>After</a:t>
            </a:r>
            <a:endParaRPr lang="en-I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F6538A-FD17-4E15-B15D-1F0FD9578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51048"/>
            <a:ext cx="10800000" cy="10800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IN" b="1" dirty="0"/>
              <a:t>iPhone 7 – Display Combo Replacement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75E5B0D-32AF-4517-BF04-AC7A4664DB06}"/>
              </a:ext>
            </a:extLst>
          </p:cNvPr>
          <p:cNvSpPr/>
          <p:nvPr/>
        </p:nvSpPr>
        <p:spPr>
          <a:xfrm>
            <a:off x="5512904" y="3140765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63D1ED-0DED-4783-BAC9-7E17B405AB9A}"/>
              </a:ext>
            </a:extLst>
          </p:cNvPr>
          <p:cNvSpPr/>
          <p:nvPr/>
        </p:nvSpPr>
        <p:spPr>
          <a:xfrm>
            <a:off x="5512904" y="4983055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395597-0F2C-4A31-AB40-0A4E431282CB}"/>
              </a:ext>
            </a:extLst>
          </p:cNvPr>
          <p:cNvSpPr/>
          <p:nvPr/>
        </p:nvSpPr>
        <p:spPr>
          <a:xfrm>
            <a:off x="435123" y="6261913"/>
            <a:ext cx="53251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1.1.7</a:t>
            </a:r>
            <a:endParaRPr lang="en-US" sz="12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292336-7B3E-4CCF-95CE-C469FA78C5A9}"/>
              </a:ext>
            </a:extLst>
          </p:cNvPr>
          <p:cNvSpPr/>
          <p:nvPr/>
        </p:nvSpPr>
        <p:spPr>
          <a:xfrm>
            <a:off x="1338399" y="6342408"/>
            <a:ext cx="90601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10-03-2021</a:t>
            </a:r>
            <a:endParaRPr lang="en-US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58E74F-2291-4E08-A8E2-C2CB5CA2A1D3}"/>
              </a:ext>
            </a:extLst>
          </p:cNvPr>
          <p:cNvSpPr/>
          <p:nvPr/>
        </p:nvSpPr>
        <p:spPr>
          <a:xfrm>
            <a:off x="11795348" y="6250074"/>
            <a:ext cx="26413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D8D69-1D12-42A1-9C00-22D9E3FF5F95}"/>
              </a:ext>
            </a:extLst>
          </p:cNvPr>
          <p:cNvSpPr txBox="1"/>
          <p:nvPr/>
        </p:nvSpPr>
        <p:spPr>
          <a:xfrm>
            <a:off x="1276798" y="5728972"/>
            <a:ext cx="360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The iPhone was given to us with the display combo damaged condition</a:t>
            </a:r>
            <a:endParaRPr lang="en-IN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EA7-FE83-4971-8701-1019551ADA02}"/>
              </a:ext>
            </a:extLst>
          </p:cNvPr>
          <p:cNvSpPr txBox="1"/>
          <p:nvPr/>
        </p:nvSpPr>
        <p:spPr>
          <a:xfrm>
            <a:off x="6872533" y="5709286"/>
            <a:ext cx="360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We had Replaced the </a:t>
            </a:r>
            <a:r>
              <a:rPr 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Display Combo 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and made it functioning</a:t>
            </a:r>
            <a:endParaRPr lang="en-IN" sz="1200" b="1" dirty="0"/>
          </a:p>
        </p:txBody>
      </p:sp>
      <p:sp>
        <p:nvSpPr>
          <p:cNvPr id="17" name="Footer Placeholder 11">
            <a:extLst>
              <a:ext uri="{FF2B5EF4-FFF2-40B4-BE49-F238E27FC236}">
                <a16:creationId xmlns:a16="http://schemas.microsoft.com/office/drawing/2014/main" id="{AF013122-9644-4120-8A36-98746165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Gadjoy Repair Services</a:t>
            </a:r>
            <a:endParaRPr lang="en-IN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A8C6845-D253-472C-BC40-4724587CAD8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" t="3642" r="7942" b="4886"/>
          <a:stretch/>
        </p:blipFill>
        <p:spPr>
          <a:xfrm>
            <a:off x="7680372" y="1975053"/>
            <a:ext cx="1910069" cy="3631441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BC65EF-DA87-46B1-98DE-08446F790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6333" r="10738" b="10354"/>
          <a:stretch/>
        </p:blipFill>
        <p:spPr>
          <a:xfrm>
            <a:off x="2121763" y="1975053"/>
            <a:ext cx="1910069" cy="3588206"/>
          </a:xfrm>
        </p:spPr>
      </p:pic>
    </p:spTree>
    <p:extLst>
      <p:ext uri="{BB962C8B-B14F-4D97-AF65-F5344CB8AC3E}">
        <p14:creationId xmlns:p14="http://schemas.microsoft.com/office/powerpoint/2010/main" val="2514961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96743-D560-4FF6-AC82-7CD2A164B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9143" y="1439974"/>
            <a:ext cx="3387655" cy="40978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algn="ctr"/>
            <a:r>
              <a:rPr lang="en-US" dirty="0"/>
              <a:t>Before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1AFE11-7D6E-42BE-8523-E33AFB77C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78706" y="1439974"/>
            <a:ext cx="3387655" cy="40978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algn="ctr"/>
            <a:r>
              <a:rPr lang="en-US" dirty="0"/>
              <a:t>After</a:t>
            </a:r>
            <a:endParaRPr lang="en-I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F6538A-FD17-4E15-B15D-1F0FD9578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51048"/>
            <a:ext cx="10800000" cy="10800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IN" b="1" dirty="0"/>
              <a:t>Moto G5s Plus – Touch Glass Replacement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75E5B0D-32AF-4517-BF04-AC7A4664DB06}"/>
              </a:ext>
            </a:extLst>
          </p:cNvPr>
          <p:cNvSpPr/>
          <p:nvPr/>
        </p:nvSpPr>
        <p:spPr>
          <a:xfrm>
            <a:off x="5512904" y="3140765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63D1ED-0DED-4783-BAC9-7E17B405AB9A}"/>
              </a:ext>
            </a:extLst>
          </p:cNvPr>
          <p:cNvSpPr/>
          <p:nvPr/>
        </p:nvSpPr>
        <p:spPr>
          <a:xfrm>
            <a:off x="5512904" y="4983055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395597-0F2C-4A31-AB40-0A4E431282CB}"/>
              </a:ext>
            </a:extLst>
          </p:cNvPr>
          <p:cNvSpPr/>
          <p:nvPr/>
        </p:nvSpPr>
        <p:spPr>
          <a:xfrm>
            <a:off x="435123" y="6261913"/>
            <a:ext cx="53251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1.1.7</a:t>
            </a:r>
            <a:endParaRPr lang="en-US" sz="12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292336-7B3E-4CCF-95CE-C469FA78C5A9}"/>
              </a:ext>
            </a:extLst>
          </p:cNvPr>
          <p:cNvSpPr/>
          <p:nvPr/>
        </p:nvSpPr>
        <p:spPr>
          <a:xfrm>
            <a:off x="1338399" y="6342408"/>
            <a:ext cx="90601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10-03-2021</a:t>
            </a:r>
            <a:endParaRPr lang="en-US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58E74F-2291-4E08-A8E2-C2CB5CA2A1D3}"/>
              </a:ext>
            </a:extLst>
          </p:cNvPr>
          <p:cNvSpPr/>
          <p:nvPr/>
        </p:nvSpPr>
        <p:spPr>
          <a:xfrm>
            <a:off x="11795348" y="6250074"/>
            <a:ext cx="26413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D8D69-1D12-42A1-9C00-22D9E3FF5F95}"/>
              </a:ext>
            </a:extLst>
          </p:cNvPr>
          <p:cNvSpPr txBox="1"/>
          <p:nvPr/>
        </p:nvSpPr>
        <p:spPr>
          <a:xfrm>
            <a:off x="1276798" y="5728972"/>
            <a:ext cx="3600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The phone was given to us with touch not working</a:t>
            </a:r>
            <a:endParaRPr lang="en-IN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B65EA7-FE83-4971-8701-1019551ADA02}"/>
              </a:ext>
            </a:extLst>
          </p:cNvPr>
          <p:cNvSpPr txBox="1"/>
          <p:nvPr/>
        </p:nvSpPr>
        <p:spPr>
          <a:xfrm>
            <a:off x="6872533" y="5709286"/>
            <a:ext cx="3600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We had Replaced the </a:t>
            </a:r>
            <a:r>
              <a:rPr 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Touch Glass 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and got it working</a:t>
            </a:r>
            <a:endParaRPr lang="en-IN" sz="1200" b="1" dirty="0"/>
          </a:p>
        </p:txBody>
      </p:sp>
      <p:sp>
        <p:nvSpPr>
          <p:cNvPr id="17" name="Footer Placeholder 11">
            <a:extLst>
              <a:ext uri="{FF2B5EF4-FFF2-40B4-BE49-F238E27FC236}">
                <a16:creationId xmlns:a16="http://schemas.microsoft.com/office/drawing/2014/main" id="{AF013122-9644-4120-8A36-98746165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Gadjoy Repair Services</a:t>
            </a:r>
            <a:endParaRPr lang="en-IN" dirty="0"/>
          </a:p>
        </p:txBody>
      </p:sp>
      <p:pic>
        <p:nvPicPr>
          <p:cNvPr id="11" name="WhatsApp Video 2022-02-20 at 5.58.05 PM">
            <a:hlinkClick r:id="" action="ppaction://media"/>
            <a:extLst>
              <a:ext uri="{FF2B5EF4-FFF2-40B4-BE49-F238E27FC236}">
                <a16:creationId xmlns:a16="http://schemas.microsoft.com/office/drawing/2014/main" id="{38DF817A-D119-47BF-9A48-CD4C0F89751D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6909" y="2058682"/>
            <a:ext cx="2004825" cy="3541248"/>
          </a:xfrm>
        </p:spPr>
      </p:pic>
      <p:pic>
        <p:nvPicPr>
          <p:cNvPr id="14" name="WhatsApp Video 2022-02-20 at 5.59.44 PM">
            <a:hlinkClick r:id="" action="ppaction://media"/>
            <a:extLst>
              <a:ext uri="{FF2B5EF4-FFF2-40B4-BE49-F238E27FC236}">
                <a16:creationId xmlns:a16="http://schemas.microsoft.com/office/drawing/2014/main" id="{C0E69FEE-8917-4B07-AAF7-E5D1D47B3BCA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9545" y="1904186"/>
            <a:ext cx="2085975" cy="3684588"/>
          </a:xfrm>
        </p:spPr>
      </p:pic>
    </p:spTree>
    <p:extLst>
      <p:ext uri="{BB962C8B-B14F-4D97-AF65-F5344CB8AC3E}">
        <p14:creationId xmlns:p14="http://schemas.microsoft.com/office/powerpoint/2010/main" val="209334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5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12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275</Words>
  <Application>Microsoft Office PowerPoint</Application>
  <PresentationFormat>Widescreen</PresentationFormat>
  <Paragraphs>106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Bahnschrift</vt:lpstr>
      <vt:lpstr>Calibri</vt:lpstr>
      <vt:lpstr>Calibri Light</vt:lpstr>
      <vt:lpstr>Wingdings</vt:lpstr>
      <vt:lpstr>Office Theme</vt:lpstr>
      <vt:lpstr>WE REPAIR</vt:lpstr>
      <vt:lpstr>WE REPAIR</vt:lpstr>
      <vt:lpstr>WE REPAIR</vt:lpstr>
      <vt:lpstr>WE REPAIR</vt:lpstr>
      <vt:lpstr>WE REPAIR</vt:lpstr>
      <vt:lpstr>Redmi Note 7 – Charging port Replacement</vt:lpstr>
      <vt:lpstr>Realme 9 Power – Display Combo Replacement</vt:lpstr>
      <vt:lpstr>iPhone 7 – Display Combo Replacement</vt:lpstr>
      <vt:lpstr>Moto G5s Plus – Touch Glass Replacement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REPAIR</dc:title>
  <dc:creator>Shrishaila REAL STAR</dc:creator>
  <cp:lastModifiedBy>Shrishaila REAL STAR</cp:lastModifiedBy>
  <cp:revision>2</cp:revision>
  <dcterms:created xsi:type="dcterms:W3CDTF">2022-02-14T12:41:43Z</dcterms:created>
  <dcterms:modified xsi:type="dcterms:W3CDTF">2022-02-20T14:27:18Z</dcterms:modified>
</cp:coreProperties>
</file>